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>
        <p:scale>
          <a:sx n="100" d="100"/>
          <a:sy n="100" d="100"/>
        </p:scale>
        <p:origin x="1188" y="-27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C:\Documents and Settings\74693\Desktop\Classie\CH30\JPG\f30-0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3429000" cy="2338387"/>
          </a:xfrm>
          <a:prstGeom prst="rect">
            <a:avLst/>
          </a:prstGeom>
          <a:noFill/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3733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30.1 A Substantial Steel Frame for a Library That has High Loadings From the Books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74693\Desktop\Classie\CH30\JPG\f30-10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85800"/>
            <a:ext cx="4019550" cy="2120900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3581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30.10 Schematic Graph of Fatigue Failure Loads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74693\Desktop\Classie\CH30\JPG\f30-1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3154363" cy="2538413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657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FIGURE 30.11 A Typical Bolted Joint in a Steel Frame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74693\Desktop\Classie\CH30\JPG\f30-1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243387" cy="2735263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FIGURE 30.12 Bolts and Rivets on the Brooklyn Bridge in New York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74693\Desktop\Classie\CH30\JPG\u30-0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488" y="2051050"/>
            <a:ext cx="3119437" cy="2755900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74693\Desktop\Classie\CH30\JPG\u30-0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013" y="2017713"/>
            <a:ext cx="3101975" cy="2822575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74693\Desktop\Classie\CH30\JPG\u30-03-9780081002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913" y="2374900"/>
            <a:ext cx="2414587" cy="2106613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74693\Desktop\Classie\CH30\JPG\u30-0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263" y="2200275"/>
            <a:ext cx="3419475" cy="2457450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74693\Desktop\Classie\CH30\JPG\f30-0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09600"/>
            <a:ext cx="3422650" cy="2566987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52085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3505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30.2 Students Admiring the World’s First Iron Bridge, Which was Built in 1779, Spanning the River</a:t>
            </a:r>
          </a:p>
          <a:p>
            <a:r>
              <a:rPr lang="en-US" sz="1400" b="1" dirty="0" smtClean="0"/>
              <a:t>Severn in England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74693\Desktop\Classie\CH30\JPG\f30-03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95400"/>
            <a:ext cx="1887537" cy="1431925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30.3 Body </a:t>
            </a:r>
            <a:r>
              <a:rPr lang="en-US" sz="1400" b="1" dirty="0" err="1" smtClean="0"/>
              <a:t>Centred</a:t>
            </a:r>
            <a:r>
              <a:rPr lang="en-US" sz="1400" b="1" dirty="0" smtClean="0"/>
              <a:t> Cubic Crystal</a:t>
            </a:r>
          </a:p>
          <a:p>
            <a:r>
              <a:rPr lang="en-US" sz="1400" b="1" dirty="0" smtClean="0"/>
              <a:t>Cell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74693\Desktop\Classie\CH30\JPG\f30-0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52600"/>
            <a:ext cx="1887537" cy="1477963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3886200"/>
            <a:ext cx="2957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30.4 Face </a:t>
            </a:r>
            <a:r>
              <a:rPr lang="en-US" sz="1400" b="1" dirty="0" err="1" smtClean="0"/>
              <a:t>Centred</a:t>
            </a:r>
            <a:r>
              <a:rPr lang="en-US" sz="1400" b="1" dirty="0" smtClean="0"/>
              <a:t> Crystal Cell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74693\Desktop\Classie\CH30\JPG\f30-0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5076825" cy="2998787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96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30.5 Part of the Iron–Carbon Constitutional Diagram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74693\Desktop\Classie\CH30\JPG\f30-06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438" y="581025"/>
            <a:ext cx="3087687" cy="2647950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3962400"/>
            <a:ext cx="344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30.6 Some Common Rolled Sections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74693\Desktop\Classie\CH30\JPG\f30-07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4375150" cy="2370137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3886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30.7 Stress–Strain Data for Two Different Steels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74693\Desktop\Classie\CH30\JPG\f30-08-9780081002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2955925" cy="1624013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3810000"/>
            <a:ext cx="2743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30.8 The 0.2% Proof Stress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74693\Desktop\Classie\CH30\JPG\f30-09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3979863" cy="1722437"/>
          </a:xfrm>
          <a:prstGeom prst="rect">
            <a:avLst/>
          </a:prstGeom>
          <a:noFill/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30.9 Measuring Extension of a Steel Sample With a “Digital DEMEC Gauge”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285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74693</dc:creator>
  <cp:lastModifiedBy>74693</cp:lastModifiedBy>
  <cp:revision>21</cp:revision>
  <dcterms:created xsi:type="dcterms:W3CDTF">2015-09-22T05:28:20Z</dcterms:created>
  <dcterms:modified xsi:type="dcterms:W3CDTF">2015-09-22T06:30:00Z</dcterms:modified>
</cp:coreProperties>
</file>